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e53562c1c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e53562c1c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c488243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c488243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5c4882432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5c4882432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c4882432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c4882432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c4882432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c4882432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5c48824321_0_7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5c48824321_0_7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5c4882432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5c4882432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5c48824321_0_7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5c48824321_0_7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5c48824321_0_7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5c48824321_0_7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hyperlink" Target="https://www.prg.ufpb.br/prg/programas/prolicen/noticias/calendario-de-frequencias-prolicen-2023" TargetMode="External"/><Relationship Id="rId5" Type="http://schemas.openxmlformats.org/officeDocument/2006/relationships/hyperlink" Target="https://www.prg.ufpb.br/prg/programas/protut/noticias/calendario-de-frequencias-protut-2023" TargetMode="External"/><Relationship Id="rId6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33"/>
              <a:t>Tutorial Formulário de Frequências - Protut/Prolicen</a:t>
            </a:r>
            <a:endParaRPr sz="5533"/>
          </a:p>
        </p:txBody>
      </p:sp>
      <p:sp>
        <p:nvSpPr>
          <p:cNvPr id="68" name="Google Shape;68;p13"/>
          <p:cNvSpPr/>
          <p:nvPr/>
        </p:nvSpPr>
        <p:spPr>
          <a:xfrm>
            <a:off x="8232900" y="4232400"/>
            <a:ext cx="911100" cy="9111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2780"/>
              <a:t>Slides com o Passo a Passo para responder o Google Forms</a:t>
            </a:r>
            <a:endParaRPr sz="2780"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COORDENAÇÃO DE PROGRAMAS E DE PROJETOS ACADÊMICOS - CPPA</a:t>
            </a:r>
            <a:endParaRPr/>
          </a:p>
        </p:txBody>
      </p:sp>
      <p:sp>
        <p:nvSpPr>
          <p:cNvPr id="150" name="Google Shape;150;p22"/>
          <p:cNvSpPr txBox="1"/>
          <p:nvPr/>
        </p:nvSpPr>
        <p:spPr>
          <a:xfrm>
            <a:off x="1838850" y="3416350"/>
            <a:ext cx="54663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E-mail: cppa@prg.ufpb.br</a:t>
            </a:r>
            <a:endParaRPr sz="2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1" name="Google Shape;1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1738" y="161875"/>
            <a:ext cx="2360514" cy="176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177075" y="-90625"/>
            <a:ext cx="6227100" cy="146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Primeira Página</a:t>
            </a:r>
            <a:endParaRPr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863" y="1098475"/>
            <a:ext cx="6010275" cy="114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4863" y="2313750"/>
            <a:ext cx="5962650" cy="14192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78" name="Google Shape;78;p14"/>
          <p:cNvSpPr/>
          <p:nvPr/>
        </p:nvSpPr>
        <p:spPr>
          <a:xfrm rot="350179">
            <a:off x="1385480" y="1477943"/>
            <a:ext cx="1224346" cy="58445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 rot="-158410">
            <a:off x="1385443" y="3120378"/>
            <a:ext cx="1224400" cy="58471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177075" y="1309175"/>
            <a:ext cx="1176900" cy="25722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Marque a opção de registrar e digite o seu email acadêmico.</a:t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2977650" y="4010300"/>
            <a:ext cx="3188700" cy="911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Depois, marque a declaração de Termo de Compromisso e clique em “Próxima”</a:t>
            </a:r>
            <a:endParaRPr/>
          </a:p>
        </p:txBody>
      </p:sp>
      <p:pic>
        <p:nvPicPr>
          <p:cNvPr id="82" name="Google Shape;8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196675" y="596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Segunda Página</a:t>
            </a:r>
            <a:endParaRPr sz="6000"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196675" y="17575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700">
                <a:latin typeface="Arial"/>
                <a:ea typeface="Arial"/>
                <a:cs typeface="Arial"/>
                <a:sym typeface="Arial"/>
              </a:rPr>
              <a:t>Selecione o Campus do Projeto (Apenas Prolicen) e coloque seu nome completo. O nome deve ser o do Coordenador do Projeto e deve constar no documento assinado.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875" y="2723600"/>
            <a:ext cx="3143250" cy="22669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0963" y="2981875"/>
            <a:ext cx="3952875" cy="1485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91" name="Google Shape;9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310575" y="1596450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900"/>
              <a:t>Selecione o Mês que você deseja lançar a frequência. No caso de você precisar lançar mais de 1 mês de frequência, refaça o formulário para cada mês desejado.</a:t>
            </a:r>
            <a:endParaRPr sz="1900"/>
          </a:p>
        </p:txBody>
      </p:sp>
      <p:sp>
        <p:nvSpPr>
          <p:cNvPr id="97" name="Google Shape;97;p16"/>
          <p:cNvSpPr txBox="1"/>
          <p:nvPr/>
        </p:nvSpPr>
        <p:spPr>
          <a:xfrm>
            <a:off x="218250" y="275175"/>
            <a:ext cx="6918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Segunda Página</a:t>
            </a:r>
            <a:endParaRPr sz="6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9787" y="2827975"/>
            <a:ext cx="6277974" cy="19454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99" name="Google Shape;9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347100" y="0"/>
            <a:ext cx="8449800" cy="180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4100"/>
              <a:t>Adicionando arquivo documento de frequência</a:t>
            </a:r>
            <a:endParaRPr sz="4100"/>
          </a:p>
        </p:txBody>
      </p:sp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0" l="-1810" r="1810" t="0"/>
          <a:stretch/>
        </p:blipFill>
        <p:spPr>
          <a:xfrm>
            <a:off x="1893688" y="1724800"/>
            <a:ext cx="3152775" cy="12763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06" name="Google Shape;106;p17"/>
          <p:cNvSpPr/>
          <p:nvPr/>
        </p:nvSpPr>
        <p:spPr>
          <a:xfrm>
            <a:off x="1030925" y="2412100"/>
            <a:ext cx="1018200" cy="50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7"/>
          <p:cNvSpPr/>
          <p:nvPr/>
        </p:nvSpPr>
        <p:spPr>
          <a:xfrm>
            <a:off x="442550" y="3202500"/>
            <a:ext cx="6373800" cy="1802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Link ficha de frequências PROLICEN: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https://www.prg.ufpb.br/prg/programas/prolicen/noticias/calendario-de-frequencias-prolicen-2023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Link ficha de frequência PROTUT: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https://www.prg.ufpb.br/prg/programas/protut/noticias/calendario-de-frequencias-protut-2023</a:t>
            </a:r>
            <a:endParaRPr/>
          </a:p>
        </p:txBody>
      </p:sp>
      <p:sp>
        <p:nvSpPr>
          <p:cNvPr id="108" name="Google Shape;108;p17"/>
          <p:cNvSpPr/>
          <p:nvPr/>
        </p:nvSpPr>
        <p:spPr>
          <a:xfrm>
            <a:off x="7022450" y="1105525"/>
            <a:ext cx="1594200" cy="2633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Documento deve estar </a:t>
            </a:r>
            <a:r>
              <a:rPr b="1" lang="pt-BR" sz="1600"/>
              <a:t>assinado</a:t>
            </a:r>
            <a:r>
              <a:rPr lang="pt-BR" sz="1600"/>
              <a:t> pelo  </a:t>
            </a:r>
            <a:r>
              <a:rPr b="1" lang="pt-BR" sz="1600"/>
              <a:t>Coordenador</a:t>
            </a:r>
            <a:r>
              <a:rPr lang="pt-BR" sz="1600"/>
              <a:t> do projeto e possuir o </a:t>
            </a:r>
            <a:r>
              <a:rPr b="1" lang="pt-BR" sz="1600"/>
              <a:t>mês correto</a:t>
            </a:r>
            <a:r>
              <a:rPr lang="pt-BR" sz="1600"/>
              <a:t> da frequência enviada.</a:t>
            </a:r>
            <a:endParaRPr sz="1600"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199300" y="1169400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Nesta aba você irá escolher corretamente o projeto que será lançada a frequência dos bolsistas e voluntários. </a:t>
            </a:r>
            <a:r>
              <a:rPr lang="pt-BR"/>
              <a:t>Abra a lista de projetos ordenados em ordem alfabética e procure o projeto desejado.</a:t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199300" y="165575"/>
            <a:ext cx="8284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Selecionando Projeto</a:t>
            </a:r>
            <a:endParaRPr sz="6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319525" y="4335250"/>
            <a:ext cx="5798400" cy="64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 caso de não encontrar o seu projeto, vá até o final da lista e selecione “Projeto não consta na lista de projetos do formulário”.</a:t>
            </a: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0425" y="2649600"/>
            <a:ext cx="6038850" cy="16097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118" name="Google Shape;11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282100" y="4635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Frequência Bolsistas</a:t>
            </a:r>
            <a:endParaRPr sz="6000"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225150" y="1672325"/>
            <a:ext cx="8222100" cy="4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307"/>
              <a:t>No seu formulário aparecerá uma pergunta parecida com a pergunta abaixo:</a:t>
            </a:r>
            <a:endParaRPr sz="9769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/>
          <p:nvPr/>
        </p:nvSpPr>
        <p:spPr>
          <a:xfrm>
            <a:off x="1304200" y="4186750"/>
            <a:ext cx="6177900" cy="911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 todos os alunos tenham participado do projeto, marque “Nenhum aluno bolsista faltou”. Em caso negativo, selecione o aluno faltante do mês ou, caso não o encontre, coloque o nome do aluno na opção “Outro: ”</a:t>
            </a: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7075" y="2087688"/>
            <a:ext cx="5772150" cy="20478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Frequência Voluntários</a:t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471900" y="1757750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A pergunta dos voluntários é idêntica a dos bolsistas. Entretanto, quando não houver voluntários cadastrados no projeto, aparecerá dessa forma:</a:t>
            </a:r>
            <a:endParaRPr/>
          </a:p>
        </p:txBody>
      </p:sp>
      <p:pic>
        <p:nvPicPr>
          <p:cNvPr id="134" name="Google Shape;13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225" y="2645500"/>
            <a:ext cx="5543550" cy="1485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35" name="Google Shape;135;p20"/>
          <p:cNvSpPr txBox="1"/>
          <p:nvPr/>
        </p:nvSpPr>
        <p:spPr>
          <a:xfrm>
            <a:off x="557300" y="4267025"/>
            <a:ext cx="5466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oboto"/>
                <a:ea typeface="Roboto"/>
                <a:cs typeface="Roboto"/>
                <a:sym typeface="Roboto"/>
              </a:rPr>
              <a:t>Se houver alguma incoerência tanto na aba dos voluntários quanto na dos bolsistas, informar o nome do aluno na opção “Outro: ” e relatar na seção de Observações que estará logo abaixo.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3950" y="3526830"/>
            <a:ext cx="2167602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5775" y="3523980"/>
            <a:ext cx="2167602" cy="161667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367500" y="3321475"/>
            <a:ext cx="8222100" cy="11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/>
              <a:t>Para relatar casos de Alteração de Vínculo, Desligamentos do projeto ou se encontrar algum problema no preenchimento do formulário, utilize esta seção. Após isso, é só enviar!</a:t>
            </a:r>
            <a:endParaRPr sz="2000"/>
          </a:p>
        </p:txBody>
      </p:sp>
      <p:sp>
        <p:nvSpPr>
          <p:cNvPr id="143" name="Google Shape;143;p21"/>
          <p:cNvSpPr txBox="1"/>
          <p:nvPr/>
        </p:nvSpPr>
        <p:spPr>
          <a:xfrm>
            <a:off x="241400" y="303675"/>
            <a:ext cx="8569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Observações</a:t>
            </a:r>
            <a:endParaRPr sz="6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4" name="Google Shape;144;p21"/>
          <p:cNvPicPr preferRelativeResize="0"/>
          <p:nvPr/>
        </p:nvPicPr>
        <p:blipFill rotWithShape="1">
          <a:blip r:embed="rId4">
            <a:alphaModFix/>
          </a:blip>
          <a:srcRect b="-5419" l="-1030" r="1030" t="5420"/>
          <a:stretch/>
        </p:blipFill>
        <p:spPr>
          <a:xfrm>
            <a:off x="414950" y="1771375"/>
            <a:ext cx="741045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